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72" r:id="rId3"/>
    <p:sldId id="257" r:id="rId4"/>
    <p:sldId id="259" r:id="rId5"/>
    <p:sldId id="264" r:id="rId6"/>
    <p:sldId id="263" r:id="rId7"/>
    <p:sldId id="262" r:id="rId8"/>
    <p:sldId id="261" r:id="rId9"/>
    <p:sldId id="260" r:id="rId10"/>
    <p:sldId id="258" r:id="rId11"/>
    <p:sldId id="268" r:id="rId12"/>
    <p:sldId id="267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A94A-7036-4BC1-A90B-4F5D294CD934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400C-2115-49E5-A00D-FB4B05A1088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A94A-7036-4BC1-A90B-4F5D294CD934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400C-2115-49E5-A00D-FB4B05A108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A94A-7036-4BC1-A90B-4F5D294CD934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400C-2115-49E5-A00D-FB4B05A108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A94A-7036-4BC1-A90B-4F5D294CD934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400C-2115-49E5-A00D-FB4B05A108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A94A-7036-4BC1-A90B-4F5D294CD934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400C-2115-49E5-A00D-FB4B05A1088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A94A-7036-4BC1-A90B-4F5D294CD934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400C-2115-49E5-A00D-FB4B05A108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A94A-7036-4BC1-A90B-4F5D294CD934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400C-2115-49E5-A00D-FB4B05A108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A94A-7036-4BC1-A90B-4F5D294CD934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E0400C-2115-49E5-A00D-FB4B05A1088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A94A-7036-4BC1-A90B-4F5D294CD934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400C-2115-49E5-A00D-FB4B05A108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A94A-7036-4BC1-A90B-4F5D294CD934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EE0400C-2115-49E5-A00D-FB4B05A108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DABA94A-7036-4BC1-A90B-4F5D294CD934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400C-2115-49E5-A00D-FB4B05A108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DABA94A-7036-4BC1-A90B-4F5D294CD934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EE0400C-2115-49E5-A00D-FB4B05A1088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76;&#1084;&#1080;&#1085;&#1080;&#1089;&#1090;&#1088;&#1072;&#1090;&#1086;&#1088;\Music\Krymskij_vals_-_Krymskij_vals_(iPlayer.fm).mp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Music\Krymskij_vals_-_Krymskij_vals_(iPlayer.fm)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rymskij_vals_-_Krymskij_vals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Картинки по запросу Книга &quot;Крым. Жемчужина Черного моря&quot; фото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Картинки по запросу крым в моем сердце картин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348880"/>
            <a:ext cx="9144000" cy="450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6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player.myshared.ru/32/1316892/slides/slid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player.myshared.ru/32/1316892/slides/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player.myshared.ru/32/1316892/slides/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player.myshared.ru/32/1316892/slides/slid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player.myshared.ru/32/1316892/slides/slide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858218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Avalon Medium" pitchFamily="2" charset="0"/>
              </a:rPr>
              <a:t>Спасибо за внимание</a:t>
            </a:r>
            <a:endParaRPr lang="ru-RU" sz="9600" dirty="0">
              <a:solidFill>
                <a:srgbClr val="FF0000"/>
              </a:solidFill>
              <a:latin typeface="Avalon Medium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507288" cy="3993307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3800" dirty="0" smtClean="0">
                <a:solidFill>
                  <a:srgbClr val="002060"/>
                </a:solidFill>
                <a:latin typeface="1 Flamme LET" pitchFamily="2" charset="0"/>
              </a:rPr>
              <a:t>    Презентацию подготовила </a:t>
            </a:r>
          </a:p>
          <a:p>
            <a:pPr>
              <a:buNone/>
            </a:pPr>
            <a:r>
              <a:rPr lang="ru-RU" sz="3800" dirty="0" smtClean="0">
                <a:solidFill>
                  <a:srgbClr val="002060"/>
                </a:solidFill>
                <a:latin typeface="1 Flamme LET" pitchFamily="2" charset="0"/>
              </a:rPr>
              <a:t>    библиотекарь МБОУ «</a:t>
            </a:r>
            <a:r>
              <a:rPr lang="ru-RU" sz="3800" dirty="0" err="1" smtClean="0">
                <a:solidFill>
                  <a:srgbClr val="002060"/>
                </a:solidFill>
                <a:latin typeface="1 Flamme LET" pitchFamily="2" charset="0"/>
              </a:rPr>
              <a:t>Красногорская</a:t>
            </a:r>
            <a:r>
              <a:rPr lang="ru-RU" sz="3800" dirty="0" smtClean="0">
                <a:solidFill>
                  <a:srgbClr val="002060"/>
                </a:solidFill>
                <a:latin typeface="1 Flamme LET" pitchFamily="2" charset="0"/>
              </a:rPr>
              <a:t> ОШ им.Никитиной»</a:t>
            </a:r>
          </a:p>
          <a:p>
            <a:pPr>
              <a:buNone/>
            </a:pPr>
            <a:r>
              <a:rPr lang="ru-RU" sz="3800" dirty="0" smtClean="0">
                <a:solidFill>
                  <a:srgbClr val="002060"/>
                </a:solidFill>
                <a:latin typeface="1 Flamme LET" pitchFamily="2" charset="0"/>
              </a:rPr>
              <a:t>    Малая Л.В.</a:t>
            </a:r>
            <a:endParaRPr lang="ru-RU" sz="3800" dirty="0">
              <a:solidFill>
                <a:srgbClr val="002060"/>
              </a:solidFill>
              <a:latin typeface="1 Flamme LET" pitchFamily="2" charset="0"/>
            </a:endParaRPr>
          </a:p>
        </p:txBody>
      </p:sp>
      <p:pic>
        <p:nvPicPr>
          <p:cNvPr id="5" name="Krymskij_vals_-_Krymskij_vals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6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323528" y="2708920"/>
          <a:ext cx="162560" cy="179388"/>
        </p:xfrm>
        <a:graphic>
          <a:graphicData uri="http://schemas.openxmlformats.org/drawingml/2006/table">
            <a:tbl>
              <a:tblPr/>
              <a:tblGrid>
                <a:gridCol w="162560"/>
              </a:tblGrid>
              <a:tr h="45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986" name="Picture 2" descr="Картинки по запросу рамки для фотошопа с видами кры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498" cy="6858000"/>
          </a:xfrm>
          <a:prstGeom prst="rect">
            <a:avLst/>
          </a:prstGeom>
          <a:noFill/>
        </p:spPr>
      </p:pic>
      <p:pic>
        <p:nvPicPr>
          <p:cNvPr id="41990" name="Picture 6" descr="Картинки по запросу 20 января день кры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4704">
            <a:off x="5235294" y="813796"/>
            <a:ext cx="3198361" cy="2626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Картинки по запросу крым в моем сердце картинк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77411">
            <a:off x="652587" y="1589886"/>
            <a:ext cx="3569440" cy="3666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player.myshared.ru/32/1316892/slides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http://player.myshared.ru/32/1316892/slides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player.myshared.ru/32/1316892/slides/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player.myshared.ru/32/1316892/slides/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player.myshared.ru/32/1316892/slides/slid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player.myshared.ru/32/1316892/slides/slid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player.myshared.ru/32/1316892/slides/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190</TotalTime>
  <Words>18</Words>
  <Application>Microsoft Office PowerPoint</Application>
  <PresentationFormat>Экран (4:3)</PresentationFormat>
  <Paragraphs>7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20</cp:revision>
  <dcterms:created xsi:type="dcterms:W3CDTF">2017-01-18T17:56:09Z</dcterms:created>
  <dcterms:modified xsi:type="dcterms:W3CDTF">2017-01-18T21:07:04Z</dcterms:modified>
</cp:coreProperties>
</file>